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300" r:id="rId10"/>
    <p:sldId id="295" r:id="rId11"/>
    <p:sldId id="296" r:id="rId12"/>
    <p:sldId id="298" r:id="rId13"/>
    <p:sldId id="299" r:id="rId14"/>
    <p:sldId id="29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5F2B2-1203-4338-8516-5CE21CDF0694}" type="datetimeFigureOut">
              <a:rPr lang="en-US" smtClean="0"/>
              <a:t>21-Jan-26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B8504-BCD2-41C2-A95D-12D56D6E7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34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5708-7735-4B7F-83AC-522FB031C58A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E48F-E7E9-4D35-8FD1-88DD3FA2B2BE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A507-DBDF-40CC-90BD-6145BDFECAEE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94D6-934C-4205-87AF-3E22FABE779F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43A6-5933-4EDC-A9E6-50619B912068}" type="datetime1">
              <a:rPr lang="en-US" smtClean="0"/>
              <a:t>21-Jan-26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B3E1-CF10-4925-9422-D84E359A4C37}" type="datetime1">
              <a:rPr lang="en-US" smtClean="0"/>
              <a:t>21-Jan-26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F467-F048-42C9-8392-C5D923D103BB}" type="datetime1">
              <a:rPr lang="en-US" smtClean="0"/>
              <a:t>21-Jan-26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D53F7-1477-4AFD-B4EA-4C47390685F6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49AE-0972-4C12-9F55-C08B15EDABDE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29C30-19F1-45D6-83BF-E72706386C4F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11A1-F79F-46E6-A98D-ABA8207461A1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A1963B9-3F94-4FDA-A0ED-6BFC47CEE6DF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2438400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spherical</a:t>
            </a: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 COORDINATES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E1135D-35A5-72F5-134D-D8B04B6F0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Spherical Coordinates (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θ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Most appropriate when dealing with problems having a degree of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spherical symmetry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point P in spherical coordinates can be represented as (</a:t>
            </a:r>
            <a:r>
              <a:rPr lang="en-US" sz="2200" i="1" dirty="0">
                <a:latin typeface="Trebuchet MS" pitchFamily="34" charset="0"/>
              </a:rPr>
              <a:t>r,</a:t>
            </a:r>
            <a:r>
              <a:rPr lang="el-GR" sz="2200" i="1" dirty="0">
                <a:latin typeface="Trebuchet MS" pitchFamily="34" charset="0"/>
              </a:rPr>
              <a:t>θ,Φ</a:t>
            </a:r>
            <a:r>
              <a:rPr lang="el-GR" sz="2200" dirty="0">
                <a:latin typeface="Trebuchet MS" pitchFamily="34" charset="0"/>
              </a:rPr>
              <a:t>)</a:t>
            </a: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is defined as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distance from the origin to point P</a:t>
            </a:r>
            <a:r>
              <a:rPr lang="en-US" sz="2200" dirty="0">
                <a:latin typeface="Trebuchet MS" pitchFamily="34" charset="0"/>
              </a:rPr>
              <a:t> or the radius of a sphere centered at the origin and passing through P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θ</a:t>
            </a:r>
            <a:r>
              <a:rPr lang="en-US" sz="2200" i="1" dirty="0"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is the angle between the z-axis and the position vector of P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200" i="1" dirty="0"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is measured from the x-axis and is the same angle as in cylindrical coordinates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E86B5-09C3-86FF-64E6-9983BB68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Spherical Coordinates (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θ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914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47" y="1066800"/>
            <a:ext cx="6874653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38C6A-C9D7-C489-1A7E-36079804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444099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Spherical Coordinates (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θ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ranges of the variables are: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vector in spherical coordinates may be written as: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θ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i="1" baseline="-25000" dirty="0" err="1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 are unit vectors in the r, </a:t>
            </a:r>
            <a:r>
              <a:rPr lang="el-GR" sz="2200" i="1" dirty="0">
                <a:latin typeface="Trebuchet MS" pitchFamily="34" charset="0"/>
              </a:rPr>
              <a:t>θ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l-GR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 directions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magnitude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is: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76400"/>
            <a:ext cx="178220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146" y="3886200"/>
            <a:ext cx="6307054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619" y="6010275"/>
            <a:ext cx="3608581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ED324-5E18-71AD-F19E-6C81BC9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401958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Spherical Coordinates (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θ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being directed along the radius – In the direction of increasing r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θ</a:t>
            </a:r>
            <a:r>
              <a:rPr lang="en-US" sz="2200" dirty="0">
                <a:latin typeface="Trebuchet MS" pitchFamily="34" charset="0"/>
              </a:rPr>
              <a:t> in the direction of increasing </a:t>
            </a:r>
            <a:r>
              <a:rPr lang="el-GR" sz="2200" i="1" dirty="0">
                <a:latin typeface="Trebuchet MS" pitchFamily="34" charset="0"/>
              </a:rPr>
              <a:t>θ</a:t>
            </a:r>
            <a:endParaRPr lang="en-US" sz="2200" i="1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 in the direction of increasing </a:t>
            </a:r>
            <a:r>
              <a:rPr lang="el-GR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. Therefore: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AND</a:t>
            </a:r>
            <a:endParaRPr lang="en-GB" sz="22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52800"/>
            <a:ext cx="440266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797" y="5029200"/>
            <a:ext cx="203480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57B64-40B5-660A-6760-D428C737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06618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Point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Relation of space variables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(x, y, z)</a:t>
            </a:r>
            <a:r>
              <a:rPr lang="en-US" sz="2200" dirty="0">
                <a:latin typeface="Trebuchet MS" pitchFamily="34" charset="0"/>
              </a:rPr>
              <a:t> in Cartesian coordinates with variables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(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θ,Φ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of a spherical coordinate system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37" y="1752600"/>
            <a:ext cx="6895961" cy="510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C1F34-68D3-4FCF-B1B4-7F65F165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210810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Point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transforming a point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Cartesian (x, y, z) to spherical (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θ,Φ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coordinates: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transforming a point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Spherical (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r,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θ,Φ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 to Cartesian (x, y, z)</a:t>
            </a:r>
            <a:r>
              <a:rPr lang="en-US" sz="2200" dirty="0">
                <a:latin typeface="Trebuchet MS" pitchFamily="34" charset="0"/>
              </a:rPr>
              <a:t> coordinates: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8115300" cy="89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29200"/>
            <a:ext cx="817749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66DB6-35AE-5DF9-CE4A-BDCF8807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21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Unit 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143000"/>
            <a:ext cx="5514975" cy="54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D539A-08BC-0B6E-6ED7-38C75C73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3177294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Unit 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unit vectors (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) and (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θ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i="1" baseline="-25000" dirty="0" err="1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) are related as follows: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6375622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91050"/>
            <a:ext cx="6198108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C2F25-F79E-909E-5EE2-9C6D130F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86539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Substitute the unit vector transformations into the equation below: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After collecting terms, we get: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OR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5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0"/>
            <a:ext cx="9077068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24400"/>
            <a:ext cx="695820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83258-6787-2460-C405-10204CA2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82485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transformations may be written in matrix form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AND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235069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95800"/>
            <a:ext cx="707571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879D9-9B94-0D49-86B8-0107E99E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421049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Distance between two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point or vector transformation the point or vector has not changed; it is only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expressed differently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example, the magnitude of a vector will remain the same after the transformation and this may serve as a way of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checking the result of the transformation</a:t>
            </a:r>
            <a:endParaRPr lang="en-GB" sz="2200" dirty="0">
              <a:solidFill>
                <a:srgbClr val="C00000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distance between two points is usually necessary in Electromagnetic theory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distance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between two points with position vectors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b="1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b="1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is generally given by:</a:t>
            </a: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829300"/>
            <a:ext cx="2389909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552B9-0E53-9449-86BF-63AF5114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1105443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Distance between two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Using point transformation, this distance may be expressed in Cartesian, cylindrical and spherical coordinates as below: </a:t>
            </a: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43150"/>
            <a:ext cx="8474583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05225"/>
            <a:ext cx="8010526" cy="5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2" y="4943475"/>
            <a:ext cx="7877528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0EAC0-6A7A-AD16-4D1C-B68F416F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3348640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Convert point P(0, - 4 , 3) from Cartesian to spherical coordinates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GB" sz="2200" dirty="0">
                <a:latin typeface="Trebuchet MS" pitchFamily="34" charset="0"/>
              </a:rPr>
              <a:t>Evaluate </a:t>
            </a:r>
            <a:r>
              <a:rPr lang="en-GB" sz="2200" b="1" dirty="0">
                <a:latin typeface="Trebuchet MS" pitchFamily="34" charset="0"/>
              </a:rPr>
              <a:t>Q</a:t>
            </a:r>
            <a:r>
              <a:rPr lang="en-GB" sz="2200" dirty="0">
                <a:latin typeface="Trebuchet MS" pitchFamily="34" charset="0"/>
              </a:rPr>
              <a:t> at P in Cartesian and spherical coordinate systems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3886200"/>
            <a:ext cx="49625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CE5CD-69F2-90F3-82D1-D0A8A641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r>
              <a:rPr lang="en-US" dirty="0"/>
              <a:t> / 14</a:t>
            </a:r>
          </a:p>
        </p:txBody>
      </p:sp>
    </p:spTree>
    <p:extLst>
      <p:ext uri="{BB962C8B-B14F-4D97-AF65-F5344CB8AC3E}">
        <p14:creationId xmlns:p14="http://schemas.microsoft.com/office/powerpoint/2010/main" val="287247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1938</TotalTime>
  <Words>510</Words>
  <Application>Microsoft Office PowerPoint</Application>
  <PresentationFormat>On-screen Show (4:3)</PresentationFormat>
  <Paragraphs>138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Trebuchet MS</vt:lpstr>
      <vt:lpstr>Wingdings</vt:lpstr>
      <vt:lpstr>Clarity</vt:lpstr>
      <vt:lpstr>spherical COORDINATES</vt:lpstr>
      <vt:lpstr>Spherical Coordinates (r,θ,Φ)</vt:lpstr>
      <vt:lpstr>Spherical Coordinates (r,θ,Φ)</vt:lpstr>
      <vt:lpstr>Spherical Coordinates (r,θ,Φ)</vt:lpstr>
      <vt:lpstr>Spherical Coordinates (r,θ,Φ)</vt:lpstr>
      <vt:lpstr>Point Transformations</vt:lpstr>
      <vt:lpstr>Point Transformations</vt:lpstr>
      <vt:lpstr>Unit Vector Transformations</vt:lpstr>
      <vt:lpstr>Unit Vector Transformations</vt:lpstr>
      <vt:lpstr>Vector Transformations</vt:lpstr>
      <vt:lpstr>Vector Transformations</vt:lpstr>
      <vt:lpstr>Distance between two points</vt:lpstr>
      <vt:lpstr>Distance between two points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Spherical Coordinates</dc:title>
  <dc:creator>Salman</dc:creator>
  <cp:lastModifiedBy>Salman Ghafoor</cp:lastModifiedBy>
  <cp:revision>295</cp:revision>
  <dcterms:created xsi:type="dcterms:W3CDTF">2006-08-16T00:00:00Z</dcterms:created>
  <dcterms:modified xsi:type="dcterms:W3CDTF">2026-01-21T12:34:42Z</dcterms:modified>
</cp:coreProperties>
</file>