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7" r:id="rId2"/>
    <p:sldId id="353" r:id="rId3"/>
    <p:sldId id="355" r:id="rId4"/>
    <p:sldId id="354" r:id="rId5"/>
    <p:sldId id="343" r:id="rId6"/>
  </p:sldIdLst>
  <p:sldSz cx="9144000" cy="6858000" type="screen4x3"/>
  <p:notesSz cx="7102475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1731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1731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r">
              <a:defRPr sz="1300"/>
            </a:lvl1pPr>
          </a:lstStyle>
          <a:p>
            <a:fld id="{334A5050-649F-4F44-92E6-A8617D2FBDB2}" type="datetimeFigureOut">
              <a:rPr lang="en-GB" smtClean="0"/>
              <a:t>17/10/2025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66" tIns="49533" rIns="99066" bIns="49533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861441"/>
            <a:ext cx="5681980" cy="4605576"/>
          </a:xfrm>
          <a:prstGeom prst="rect">
            <a:avLst/>
          </a:prstGeom>
        </p:spPr>
        <p:txBody>
          <a:bodyPr vert="horz" lIns="99066" tIns="49533" rIns="99066" bIns="4953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7739" cy="511731"/>
          </a:xfrm>
          <a:prstGeom prst="rect">
            <a:avLst/>
          </a:prstGeom>
        </p:spPr>
        <p:txBody>
          <a:bodyPr vert="horz" lIns="99066" tIns="49533" rIns="99066" bIns="49533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9721106"/>
            <a:ext cx="3077739" cy="511731"/>
          </a:xfrm>
          <a:prstGeom prst="rect">
            <a:avLst/>
          </a:prstGeom>
        </p:spPr>
        <p:txBody>
          <a:bodyPr vert="horz" lIns="99066" tIns="49533" rIns="99066" bIns="49533" rtlCol="0" anchor="b"/>
          <a:lstStyle>
            <a:lvl1pPr algn="r">
              <a:defRPr sz="1300"/>
            </a:lvl1pPr>
          </a:lstStyle>
          <a:p>
            <a:fld id="{17F072A3-8C67-426E-BBEF-2E085BDA5F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3795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Problems- 1.30(e) and (k), page = 62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F072A3-8C67-426E-BBEF-2E085BDA5FA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9286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17/10/2025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17/10/2025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17/10/2025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17/10/2025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17/10/2025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17/10/2025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17/10/2025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17/10/2025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17/10/2025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17/10/2025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17/10/2025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2A76790-EB5D-4C4D-A00D-6250CB7B18F0}" type="datetimeFigureOut">
              <a:rPr lang="en-GB" smtClean="0"/>
              <a:t>17/10/2025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1340768"/>
            <a:ext cx="7772400" cy="2232248"/>
          </a:xfrm>
        </p:spPr>
        <p:txBody>
          <a:bodyPr>
            <a:noAutofit/>
          </a:bodyPr>
          <a:lstStyle/>
          <a:p>
            <a:r>
              <a:rPr lang="en-GB" sz="5400" dirty="0">
                <a:solidFill>
                  <a:srgbClr val="C00000"/>
                </a:solidFill>
                <a:latin typeface="Trebuchet MS" pitchFamily="34" charset="0"/>
              </a:rPr>
              <a:t>Problem session</a:t>
            </a:r>
          </a:p>
        </p:txBody>
      </p:sp>
    </p:spTree>
    <p:extLst>
      <p:ext uri="{BB962C8B-B14F-4D97-AF65-F5344CB8AC3E}">
        <p14:creationId xmlns:p14="http://schemas.microsoft.com/office/powerpoint/2010/main" val="1639089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269776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GB" sz="3600" dirty="0">
                <a:solidFill>
                  <a:srgbClr val="C00000"/>
                </a:solidFill>
                <a:latin typeface="Trebuchet MS" pitchFamily="34" charset="0"/>
              </a:rPr>
              <a:t>Problem-1</a:t>
            </a: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The impulse response and the input to an LTI system are mentioned below. Find the output y(t) of the system for the input x(t).</a:t>
            </a:r>
          </a:p>
          <a:p>
            <a:endParaRPr lang="en-GB" sz="2400" b="1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0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r>
              <a:rPr lang="en-GB" sz="2400" dirty="0">
                <a:latin typeface="Trebuchet MS" pitchFamily="34" charset="0"/>
              </a:rPr>
              <a:t>			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388" y="2409824"/>
            <a:ext cx="3239173" cy="2243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5452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GB" sz="3600" dirty="0" smtClean="0">
                <a:solidFill>
                  <a:srgbClr val="C00000"/>
                </a:solidFill>
                <a:latin typeface="Trebuchet MS" pitchFamily="34" charset="0"/>
              </a:rPr>
              <a:t>Problem-2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Trebuchet MS" pitchFamily="34" charset="0"/>
              </a:rPr>
              <a:t>Determine if each of the following systems is invertible.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Trebuchet MS" pitchFamily="34" charset="0"/>
              </a:rPr>
              <a:t>If it is, construct the inverse system.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Trebuchet MS" pitchFamily="34" charset="0"/>
              </a:rPr>
              <a:t>If it is not, find two input signals to the system that have the same output.</a:t>
            </a:r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0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r>
              <a:rPr lang="en-GB" sz="2400" dirty="0">
                <a:latin typeface="Trebuchet MS" pitchFamily="34" charset="0"/>
              </a:rPr>
              <a:t>			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8F7ECA-294A-26F2-39B4-C37D45DB42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3768" y="4762170"/>
            <a:ext cx="3838589" cy="10814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A2DB1B9-A5FD-5E7B-D9C7-F82CEB3745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1759" y="2829664"/>
            <a:ext cx="4194835" cy="7591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C5A6C3-2839-EB35-2083-BF9F96A277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1759" y="3704916"/>
            <a:ext cx="3585728" cy="876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19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GB" sz="3600" smtClean="0">
                <a:solidFill>
                  <a:srgbClr val="C00000"/>
                </a:solidFill>
                <a:latin typeface="Trebuchet MS" pitchFamily="34" charset="0"/>
              </a:rPr>
              <a:t>Problem-3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GB" sz="2400" dirty="0">
                <a:latin typeface="Trebuchet MS" pitchFamily="34" charset="0"/>
              </a:rPr>
              <a:t>Compute the convolution of the following pair of signals:</a:t>
            </a: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0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r>
              <a:rPr lang="en-GB" sz="2400" dirty="0">
                <a:latin typeface="Trebuchet MS" pitchFamily="34" charset="0"/>
              </a:rPr>
              <a:t>			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916832"/>
            <a:ext cx="3929950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088228"/>
            <a:ext cx="4608512" cy="2077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5205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2574032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END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9004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4855</TotalTime>
  <Words>91</Words>
  <Application>Microsoft Office PowerPoint</Application>
  <PresentationFormat>On-screen Show (4:3)</PresentationFormat>
  <Paragraphs>48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Trebuchet MS</vt:lpstr>
      <vt:lpstr>Wingdings</vt:lpstr>
      <vt:lpstr>Clarity</vt:lpstr>
      <vt:lpstr>Problem session</vt:lpstr>
      <vt:lpstr>Problem-1</vt:lpstr>
      <vt:lpstr>Problem-2</vt:lpstr>
      <vt:lpstr>Problem-3</vt:lpstr>
      <vt:lpstr>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Signal Properties</dc:title>
  <dc:creator>Salman</dc:creator>
  <cp:lastModifiedBy>dr sulman</cp:lastModifiedBy>
  <cp:revision>477</cp:revision>
  <cp:lastPrinted>2013-03-05T06:46:05Z</cp:lastPrinted>
  <dcterms:created xsi:type="dcterms:W3CDTF">2013-01-30T11:22:36Z</dcterms:created>
  <dcterms:modified xsi:type="dcterms:W3CDTF">2025-10-17T07:10:59Z</dcterms:modified>
</cp:coreProperties>
</file>